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632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34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855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506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5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677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982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439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83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8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622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0FFF-1185-4A61-BCA3-92D306B9ABC2}" type="datetimeFigureOut">
              <a:rPr lang="fr-BE" smtClean="0"/>
              <a:t>06-05-19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094B-F374-4692-822F-DB450D0092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993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5373" y="406689"/>
            <a:ext cx="6944591" cy="1325563"/>
          </a:xfrm>
        </p:spPr>
        <p:txBody>
          <a:bodyPr>
            <a:noAutofit/>
          </a:bodyPr>
          <a:lstStyle/>
          <a:p>
            <a:r>
              <a:rPr lang="fr-BE" sz="10000" dirty="0" smtClean="0">
                <a:solidFill>
                  <a:schemeClr val="bg1"/>
                </a:solidFill>
                <a:latin typeface="Autery" pitchFamily="2" charset="0"/>
              </a:rPr>
              <a:t>Les papillons</a:t>
            </a:r>
            <a:endParaRPr lang="fr-BE" sz="10000" dirty="0">
              <a:solidFill>
                <a:schemeClr val="bg1"/>
              </a:solidFill>
              <a:latin typeface="Autery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375">
            <a:off x="585354" y="4969777"/>
            <a:ext cx="1835728" cy="11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7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20139 C 0.00885 -0.31181 0.02083 -0.41644 0.04453 -0.41644 C 0.07122 -0.41644 0.08021 -0.31181 0.08906 -0.20139 C 0.10117 -0.07917 0.11002 0.04189 0.13984 0.04189 C 0.16666 0.04189 0.17552 -0.07917 0.1875 -0.20139 C 0.19336 -0.31181 0.20534 -0.41644 0.23216 -0.41644 C 0.25573 -0.41644 0.26784 -0.31181 0.27669 -0.20139 C 0.28567 -0.07917 0.29765 0.04189 0.32435 0.04189 C 0.35117 0.04189 0.37213 -0.20139 0.37213 -0.20024 C 0.38099 -0.31181 0.38984 -0.41644 0.41666 -0.41644 C 0.44336 -0.41644 0.45234 -0.31181 0.4612 -0.20139 C 0.4733 -0.07917 0.48216 0.04189 0.51198 0.04189 C 0.5388 0.04189 0.54765 -0.07917 0.55664 -0.20139 C 0.56862 -0.31181 0.57747 -0.41644 0.60429 -0.41644 C 0.62786 -0.41644 0.63997 -0.31181 0.64883 -0.20139 C 0.65781 -0.07917 0.66979 0.04189 0.69648 0.04189 C 0.7233 0.04189 0.73216 -0.07917 0.74427 -0.20139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1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182880"/>
            <a:ext cx="9686925" cy="6457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7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Paon du jour</a:t>
            </a:r>
            <a:endParaRPr lang="fr-BE" sz="7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6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" y="194310"/>
            <a:ext cx="11663002" cy="65379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70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Myrtil</a:t>
            </a:r>
            <a:endParaRPr lang="fr-BE" sz="7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3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76" y="177421"/>
            <a:ext cx="10058400" cy="66805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60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Mélitée</a:t>
            </a:r>
            <a:endParaRPr lang="fr-BE" sz="6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32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39" y="222316"/>
            <a:ext cx="8449493" cy="63385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6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Sylvain</a:t>
            </a:r>
            <a:endParaRPr lang="fr-BE" sz="6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5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27" y="238760"/>
            <a:ext cx="9671685" cy="64477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6090" cy="1600835"/>
          </a:xfrm>
        </p:spPr>
        <p:txBody>
          <a:bodyPr>
            <a:normAutofit/>
          </a:bodyPr>
          <a:lstStyle/>
          <a:p>
            <a:pPr algn="ctr"/>
            <a:r>
              <a:rPr lang="fr-BE" sz="7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Citron</a:t>
            </a:r>
            <a:endParaRPr lang="fr-BE" sz="7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09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36204"/>
            <a:ext cx="8755380" cy="65684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360" y="3879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BE" sz="7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Azuré</a:t>
            </a:r>
            <a:endParaRPr lang="fr-BE" sz="7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12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59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BE" sz="7000" dirty="0" smtClean="0">
                <a:latin typeface="Adobe Garamond Pro Bold" panose="02020702060506020403" pitchFamily="18" charset="0"/>
              </a:rPr>
              <a:t>Machaon</a:t>
            </a:r>
            <a:endParaRPr lang="fr-BE" sz="7000" dirty="0">
              <a:latin typeface="Adobe Garamond Pro Bold" panose="020207020605060204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6397">
            <a:off x="-365020" y="3115661"/>
            <a:ext cx="4745093" cy="280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868 L 0.16875 -0.0081 C 0.20391 0.03218 0.25664 0.05394 0.31198 0.05394 C 0.375 0.05394 0.42539 0.03218 0.46055 -0.0081 L 0.62943 -0.1868 " pathEditMode="relative" rAng="0" ptsTypes="AAAAA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28" y="216536"/>
            <a:ext cx="8686982" cy="65160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340" y="2165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BE" sz="7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Aurore</a:t>
            </a:r>
            <a:endParaRPr lang="fr-BE" sz="7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80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9620" y="19196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BE" sz="7000" dirty="0">
                <a:latin typeface="Adobe Garamond Pro Bold" panose="02020702060506020403" pitchFamily="18" charset="0"/>
              </a:rPr>
              <a:t>M</a:t>
            </a:r>
            <a:r>
              <a:rPr lang="fr-BE" sz="7000" dirty="0" smtClean="0">
                <a:latin typeface="Adobe Garamond Pro Bold" panose="02020702060506020403" pitchFamily="18" charset="0"/>
              </a:rPr>
              <a:t>orpho</a:t>
            </a:r>
            <a:r>
              <a:rPr lang="fr-BE" sz="8000" dirty="0" smtClean="0">
                <a:latin typeface="Adobe Garamond Pro Bold" panose="02020702060506020403" pitchFamily="18" charset="0"/>
              </a:rPr>
              <a:t> </a:t>
            </a:r>
            <a:r>
              <a:rPr lang="fr-BE" sz="7000" dirty="0" smtClean="0">
                <a:latin typeface="Adobe Garamond Pro Bold" panose="02020702060506020403" pitchFamily="18" charset="0"/>
              </a:rPr>
              <a:t>bleu</a:t>
            </a:r>
            <a:endParaRPr lang="fr-BE" sz="7000" dirty="0">
              <a:latin typeface="Adobe Garamond Pro Bold" panose="020207020605060204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" y="2182178"/>
            <a:ext cx="414528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1206 C -8.33333E-7 -0.22361 0.07305 -0.30324 0.16198 -0.30324 C 0.25365 -0.30324 0.32695 -0.22361 0.32695 -0.1206 C 0.32695 -0.01805 0.4 0.06204 0.49167 0.06204 C 0.5806 0.06204 0.65391 -0.01805 0.65391 -0.120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1290"/>
            <a:ext cx="9719310" cy="64795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BE" sz="7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Piéride</a:t>
            </a:r>
            <a:endParaRPr lang="fr-BE" sz="7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4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264496"/>
            <a:ext cx="8963236" cy="60001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BE" sz="7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Gazé</a:t>
            </a:r>
            <a:endParaRPr lang="fr-BE" sz="7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0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225247"/>
            <a:ext cx="9305925" cy="64521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BE" sz="70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Petite tortue</a:t>
            </a:r>
            <a:endParaRPr lang="fr-BE" sz="7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61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Adobe Garamond Pro Bold</vt:lpstr>
      <vt:lpstr>Arial</vt:lpstr>
      <vt:lpstr>Autery</vt:lpstr>
      <vt:lpstr>Calibri</vt:lpstr>
      <vt:lpstr>Calibri Light</vt:lpstr>
      <vt:lpstr>Thème Office</vt:lpstr>
      <vt:lpstr>Les papillons</vt:lpstr>
      <vt:lpstr>Citron</vt:lpstr>
      <vt:lpstr>Azuré</vt:lpstr>
      <vt:lpstr>Machaon</vt:lpstr>
      <vt:lpstr>Aurore</vt:lpstr>
      <vt:lpstr>Morpho bleu</vt:lpstr>
      <vt:lpstr>Piéride</vt:lpstr>
      <vt:lpstr>Gazé</vt:lpstr>
      <vt:lpstr>Petite tortue</vt:lpstr>
      <vt:lpstr>Paon du jour</vt:lpstr>
      <vt:lpstr>Myrtil</vt:lpstr>
      <vt:lpstr>Mélitée</vt:lpstr>
      <vt:lpstr>Sylvain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papillons</dc:title>
  <dc:creator>Géraldine Masse</dc:creator>
  <cp:lastModifiedBy>Géraldine Masse</cp:lastModifiedBy>
  <cp:revision>12</cp:revision>
  <dcterms:created xsi:type="dcterms:W3CDTF">2019-05-06T07:55:38Z</dcterms:created>
  <dcterms:modified xsi:type="dcterms:W3CDTF">2019-05-06T13:09:46Z</dcterms:modified>
</cp:coreProperties>
</file>